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72" r:id="rId2"/>
    <p:sldId id="256" r:id="rId3"/>
    <p:sldId id="258" r:id="rId4"/>
    <p:sldId id="259" r:id="rId5"/>
    <p:sldId id="261" r:id="rId6"/>
    <p:sldId id="274" r:id="rId7"/>
    <p:sldId id="277" r:id="rId8"/>
    <p:sldId id="278" r:id="rId9"/>
    <p:sldId id="262" r:id="rId10"/>
    <p:sldId id="275" r:id="rId11"/>
    <p:sldId id="268" r:id="rId12"/>
    <p:sldId id="267" r:id="rId13"/>
    <p:sldId id="269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5" d="100"/>
          <a:sy n="95" d="100"/>
        </p:scale>
        <p:origin x="111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2C70B4-A64A-4D30-B615-6FF2B3327D4E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A158C6-2FB0-46D2-AB9B-9F7922AA6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847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Student run</a:t>
            </a:r>
            <a:r>
              <a:rPr lang="en-US" baseline="0" dirty="0" smtClean="0"/>
              <a:t> - </a:t>
            </a:r>
            <a:r>
              <a:rPr lang="en-US" dirty="0" smtClean="0"/>
              <a:t>Student run project along with multiple faculty mentors with experience in related fields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158C6-2FB0-46D2-AB9B-9F7922AA69F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3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B7A22-F8AA-455D-B090-CE60013ADFFD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04829-61FA-4827-91A4-3CBEC3BFF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120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B7A22-F8AA-455D-B090-CE60013ADFFD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04829-61FA-4827-91A4-3CBEC3BFF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467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B7A22-F8AA-455D-B090-CE60013ADFFD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04829-61FA-4827-91A4-3CBEC3BFF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260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B7A22-F8AA-455D-B090-CE60013ADFFD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04829-61FA-4827-91A4-3CBEC3BFF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510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B7A22-F8AA-455D-B090-CE60013ADFFD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04829-61FA-4827-91A4-3CBEC3BFF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944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B7A22-F8AA-455D-B090-CE60013ADFFD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04829-61FA-4827-91A4-3CBEC3BFF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714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B7A22-F8AA-455D-B090-CE60013ADFFD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04829-61FA-4827-91A4-3CBEC3BFF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00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B7A22-F8AA-455D-B090-CE60013ADFFD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04829-61FA-4827-91A4-3CBEC3BFF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215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B7A22-F8AA-455D-B090-CE60013ADFFD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04829-61FA-4827-91A4-3CBEC3BFF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707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B7A22-F8AA-455D-B090-CE60013ADFFD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04829-61FA-4827-91A4-3CBEC3BFF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79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B7A22-F8AA-455D-B090-CE60013ADFFD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04829-61FA-4827-91A4-3CBEC3BFF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828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B7A22-F8AA-455D-B090-CE60013ADFFD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304829-61FA-4827-91A4-3CBEC3BFF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617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5739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Required Proto-flight Tests</a:t>
            </a:r>
          </a:p>
          <a:p>
            <a:pPr lvl="1"/>
            <a:r>
              <a:rPr lang="en-US" dirty="0" smtClean="0"/>
              <a:t>Venting Analysis</a:t>
            </a:r>
          </a:p>
          <a:p>
            <a:pPr lvl="1"/>
            <a:r>
              <a:rPr lang="en-US" dirty="0" smtClean="0"/>
              <a:t>Shock Test</a:t>
            </a:r>
          </a:p>
          <a:p>
            <a:pPr lvl="1"/>
            <a:r>
              <a:rPr lang="en-US" dirty="0" smtClean="0"/>
              <a:t>Vibration	 Test</a:t>
            </a:r>
          </a:p>
          <a:p>
            <a:pPr lvl="1"/>
            <a:r>
              <a:rPr lang="en-US" dirty="0" smtClean="0"/>
              <a:t>Mass Properties Analysis</a:t>
            </a:r>
          </a:p>
          <a:p>
            <a:pPr lvl="1"/>
            <a:r>
              <a:rPr lang="en-US" dirty="0" smtClean="0"/>
              <a:t>Day in the Life Testing</a:t>
            </a:r>
          </a:p>
          <a:p>
            <a:r>
              <a:rPr lang="en-US" dirty="0" smtClean="0"/>
              <a:t>Testing will be performed both in-house and through approved providers.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5344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Launch/Operation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EagleSat-I is scheduled to launch on January 20</a:t>
            </a:r>
            <a:r>
              <a:rPr lang="en-US" baseline="30000" dirty="0" smtClean="0"/>
              <a:t>th</a:t>
            </a:r>
            <a:r>
              <a:rPr lang="en-US" dirty="0" smtClean="0"/>
              <a:t>, 2017 with the JPSS-1 satellite from Vandenberg AFB.</a:t>
            </a:r>
          </a:p>
          <a:p>
            <a:r>
              <a:rPr lang="en-US" dirty="0" smtClean="0"/>
              <a:t>The team is practicing satellite operation techniques and has a plan to receive data via our amateur radio ground station and data analysis software</a:t>
            </a:r>
          </a:p>
          <a:p>
            <a:r>
              <a:rPr lang="en-US" dirty="0" smtClean="0"/>
              <a:t>Operation lifetime is 1 year with an orbital lifetime of 10+ years.</a:t>
            </a:r>
            <a:endParaRPr lang="en-US" dirty="0"/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70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Managing individual and engineering schedules</a:t>
            </a:r>
          </a:p>
          <a:p>
            <a:r>
              <a:rPr lang="en-US" dirty="0" smtClean="0"/>
              <a:t>Balancing engineering/academic workloads</a:t>
            </a:r>
          </a:p>
          <a:p>
            <a:r>
              <a:rPr lang="en-US" dirty="0" smtClean="0"/>
              <a:t>Summer workforce planning</a:t>
            </a:r>
          </a:p>
          <a:p>
            <a:r>
              <a:rPr lang="en-US" dirty="0" smtClean="0"/>
              <a:t>Long term student retention to prepare for satellite operation</a:t>
            </a:r>
          </a:p>
          <a:p>
            <a:r>
              <a:rPr lang="en-US" dirty="0" smtClean="0"/>
              <a:t>Past experiences with software complexities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/>
              <a:t>Surface mount soldering design and fabrication</a:t>
            </a:r>
          </a:p>
        </p:txBody>
      </p:sp>
    </p:spTree>
    <p:extLst>
      <p:ext uri="{BB962C8B-B14F-4D97-AF65-F5344CB8AC3E}">
        <p14:creationId xmlns:p14="http://schemas.microsoft.com/office/powerpoint/2010/main" val="3241525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Dr. Gary Yale, Dr. John Post, and Jack Crabtree</a:t>
            </a:r>
          </a:p>
          <a:p>
            <a:r>
              <a:rPr lang="en-US" dirty="0" smtClean="0"/>
              <a:t>ERAU College of Engineering</a:t>
            </a:r>
          </a:p>
          <a:p>
            <a:r>
              <a:rPr lang="en-US" dirty="0" smtClean="0"/>
              <a:t>Arizona NASA Space Grant Consortium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2015-2016 EagleSat Student Team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19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Thank you for your attention.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Contact:</a:t>
            </a:r>
          </a:p>
          <a:p>
            <a:r>
              <a:rPr lang="en-US" dirty="0" smtClean="0"/>
              <a:t>Clayton G. Jacobs</a:t>
            </a:r>
          </a:p>
          <a:p>
            <a:r>
              <a:rPr lang="en-US" dirty="0" smtClean="0"/>
              <a:t>jacobsc6@my.erau.edu</a:t>
            </a:r>
          </a:p>
        </p:txBody>
      </p:sp>
    </p:spTree>
    <p:extLst>
      <p:ext uri="{BB962C8B-B14F-4D97-AF65-F5344CB8AC3E}">
        <p14:creationId xmlns:p14="http://schemas.microsoft.com/office/powerpoint/2010/main" val="357167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/>
              <a:t>EagleSat-1</a:t>
            </a:r>
            <a:br>
              <a:rPr lang="en-US" sz="4400" dirty="0" smtClean="0"/>
            </a:br>
            <a:r>
              <a:rPr lang="en-US" sz="4400" dirty="0" smtClean="0"/>
              <a:t>Continuing </a:t>
            </a:r>
            <a:r>
              <a:rPr lang="en-US" sz="4400" dirty="0"/>
              <a:t>Embry-Riddle’s CubeSat Satellite Development Program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Presented by </a:t>
            </a:r>
          </a:p>
          <a:p>
            <a:r>
              <a:rPr lang="en-US" dirty="0"/>
              <a:t>Clayton G. Jacobs</a:t>
            </a:r>
          </a:p>
          <a:p>
            <a:r>
              <a:rPr lang="en-US" dirty="0"/>
              <a:t>Embry-Riddle Aeronautical University, Prescott</a:t>
            </a:r>
          </a:p>
          <a:p>
            <a:r>
              <a:rPr lang="en-US" dirty="0" err="1"/>
              <a:t>EagleSat</a:t>
            </a:r>
            <a:r>
              <a:rPr lang="en-US" dirty="0"/>
              <a:t> Student Project </a:t>
            </a:r>
            <a:r>
              <a:rPr lang="en-US" dirty="0" smtClean="0"/>
              <a:t>Manager</a:t>
            </a:r>
          </a:p>
          <a:p>
            <a:r>
              <a:rPr lang="en-US" dirty="0" smtClean="0"/>
              <a:t>Mentor: Dr. Gary Yale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7066" y="112311"/>
            <a:ext cx="1904407" cy="77374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31" y="115128"/>
            <a:ext cx="1155750" cy="96119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8839" y="5387728"/>
            <a:ext cx="895575" cy="138606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31" y="6237291"/>
            <a:ext cx="1888491" cy="430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68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</a:p>
          <a:p>
            <a:r>
              <a:rPr lang="en-US" dirty="0" smtClean="0"/>
              <a:t>Subsystems Overview</a:t>
            </a:r>
          </a:p>
          <a:p>
            <a:r>
              <a:rPr lang="en-US" dirty="0" smtClean="0"/>
              <a:t>Timeline</a:t>
            </a:r>
          </a:p>
          <a:p>
            <a:r>
              <a:rPr lang="en-US" dirty="0" smtClean="0"/>
              <a:t>Testing</a:t>
            </a:r>
          </a:p>
          <a:p>
            <a:r>
              <a:rPr lang="en-US" dirty="0" smtClean="0"/>
              <a:t>Launch/Operation</a:t>
            </a:r>
          </a:p>
          <a:p>
            <a:r>
              <a:rPr lang="en-US" dirty="0"/>
              <a:t>D</a:t>
            </a:r>
            <a:r>
              <a:rPr lang="en-US" dirty="0" smtClean="0"/>
              <a:t>ocumentation</a:t>
            </a:r>
            <a:endParaRPr lang="en-US" dirty="0"/>
          </a:p>
          <a:p>
            <a:r>
              <a:rPr lang="en-US" dirty="0" smtClean="0"/>
              <a:t>Challenges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55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ERAU CubeSat Launch Initiative (CSLI) proposal accepted by NASA during Spring 2012 selection period for a 1U CubeSat.</a:t>
            </a:r>
          </a:p>
          <a:p>
            <a:r>
              <a:rPr lang="en-US" dirty="0" smtClean="0"/>
              <a:t>Primarily student run extracurricular project.</a:t>
            </a:r>
          </a:p>
          <a:p>
            <a:r>
              <a:rPr lang="en-US" dirty="0" smtClean="0"/>
              <a:t>Subsystem teams exist to delegate tasks and share in the development. </a:t>
            </a:r>
          </a:p>
          <a:p>
            <a:r>
              <a:rPr lang="en-US" dirty="0" smtClean="0"/>
              <a:t>Teams actively recruit students who are interested in getting involved.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43191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Program Objective: </a:t>
            </a:r>
            <a:endParaRPr lang="en-US" dirty="0" smtClean="0"/>
          </a:p>
          <a:p>
            <a:pPr lvl="1"/>
            <a:r>
              <a:rPr lang="en-US" dirty="0" smtClean="0"/>
              <a:t>Provide </a:t>
            </a:r>
            <a:r>
              <a:rPr lang="en-US" dirty="0"/>
              <a:t>an educational experience for students involved and STEM </a:t>
            </a:r>
            <a:r>
              <a:rPr lang="en-US" dirty="0" smtClean="0"/>
              <a:t>outreach.</a:t>
            </a:r>
            <a:endParaRPr lang="en-US" dirty="0"/>
          </a:p>
          <a:p>
            <a:r>
              <a:rPr lang="en-US" dirty="0"/>
              <a:t>Technical </a:t>
            </a:r>
            <a:r>
              <a:rPr lang="en-US" dirty="0" smtClean="0"/>
              <a:t>Objective: </a:t>
            </a:r>
          </a:p>
          <a:p>
            <a:pPr lvl="1"/>
            <a:r>
              <a:rPr lang="en-US" dirty="0" smtClean="0"/>
              <a:t>Monitoring </a:t>
            </a:r>
            <a:r>
              <a:rPr lang="en-US" dirty="0"/>
              <a:t>the de-orbit </a:t>
            </a:r>
            <a:r>
              <a:rPr lang="en-US" dirty="0" smtClean="0"/>
              <a:t>(re-entry) cycle </a:t>
            </a:r>
            <a:r>
              <a:rPr lang="en-US" dirty="0"/>
              <a:t>of the </a:t>
            </a:r>
            <a:r>
              <a:rPr lang="en-US" dirty="0" smtClean="0"/>
              <a:t>satellite through the use of a GPS receiver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285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Structures</a:t>
            </a:r>
          </a:p>
          <a:p>
            <a:r>
              <a:rPr lang="en-US" dirty="0" smtClean="0"/>
              <a:t>On-Board Computer</a:t>
            </a:r>
          </a:p>
          <a:p>
            <a:r>
              <a:rPr lang="en-US" dirty="0" smtClean="0"/>
              <a:t>Electrical Power</a:t>
            </a:r>
          </a:p>
          <a:p>
            <a:pPr lvl="1"/>
            <a:r>
              <a:rPr lang="en-US" dirty="0" smtClean="0"/>
              <a:t>Super capacitor Energy </a:t>
            </a:r>
            <a:r>
              <a:rPr lang="en-US" dirty="0"/>
              <a:t>S</a:t>
            </a:r>
            <a:r>
              <a:rPr lang="en-US" dirty="0" smtClean="0"/>
              <a:t>torage</a:t>
            </a:r>
          </a:p>
          <a:p>
            <a:pPr lvl="1"/>
            <a:r>
              <a:rPr lang="en-US" dirty="0" smtClean="0"/>
              <a:t>Solar Panels</a:t>
            </a:r>
            <a:endParaRPr lang="en-US" dirty="0" smtClean="0"/>
          </a:p>
          <a:p>
            <a:r>
              <a:rPr lang="en-US" dirty="0" smtClean="0"/>
              <a:t>Communications </a:t>
            </a:r>
          </a:p>
          <a:p>
            <a:pPr lvl="1"/>
            <a:r>
              <a:rPr lang="en-US" dirty="0" smtClean="0"/>
              <a:t>436MHz AX.25 Packet System</a:t>
            </a:r>
          </a:p>
          <a:p>
            <a:r>
              <a:rPr lang="en-US" dirty="0" smtClean="0"/>
              <a:t>GPS Payload</a:t>
            </a:r>
          </a:p>
          <a:p>
            <a:pPr lvl="1"/>
            <a:r>
              <a:rPr lang="en-US" dirty="0" smtClean="0"/>
              <a:t>Unlocked, Space-Rated GPS Receiver with LNA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544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090" y="208547"/>
            <a:ext cx="7035254" cy="6384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732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023" y="336885"/>
            <a:ext cx="7776580" cy="624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853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02/01/13 	Acceptance from NASA</a:t>
            </a:r>
          </a:p>
          <a:p>
            <a:pPr marL="0" indent="0">
              <a:buNone/>
            </a:pPr>
            <a:r>
              <a:rPr lang="en-US" dirty="0" smtClean="0"/>
              <a:t>11/11/13 	Preliminary Design Review</a:t>
            </a:r>
          </a:p>
          <a:p>
            <a:pPr marL="0" indent="0">
              <a:buNone/>
            </a:pPr>
            <a:r>
              <a:rPr lang="en-US" dirty="0" smtClean="0"/>
              <a:t>04/06/15 	Technical Review I</a:t>
            </a:r>
          </a:p>
          <a:p>
            <a:pPr marL="0" indent="0">
              <a:buNone/>
            </a:pPr>
            <a:r>
              <a:rPr lang="en-US" dirty="0" smtClean="0"/>
              <a:t>11/16/15 	Technical </a:t>
            </a:r>
            <a:r>
              <a:rPr lang="en-US" dirty="0"/>
              <a:t>Review </a:t>
            </a:r>
            <a:r>
              <a:rPr lang="en-US" dirty="0" smtClean="0"/>
              <a:t>II</a:t>
            </a:r>
          </a:p>
          <a:p>
            <a:pPr marL="0" indent="0">
              <a:buNone/>
            </a:pPr>
            <a:r>
              <a:rPr lang="en-US" dirty="0" smtClean="0"/>
              <a:t>06/01/16 	Fabrication Complete</a:t>
            </a:r>
          </a:p>
          <a:p>
            <a:pPr marL="0" indent="0">
              <a:buNone/>
            </a:pPr>
            <a:r>
              <a:rPr lang="en-US" dirty="0" smtClean="0"/>
              <a:t>   TBD	 	Testing</a:t>
            </a:r>
          </a:p>
          <a:p>
            <a:pPr marL="0" indent="0">
              <a:buNone/>
            </a:pPr>
            <a:r>
              <a:rPr lang="en-US" dirty="0" smtClean="0"/>
              <a:t>09/01/16 	NASA Mission Readiness Review</a:t>
            </a:r>
          </a:p>
          <a:p>
            <a:pPr marL="0" indent="0">
              <a:buNone/>
            </a:pPr>
            <a:r>
              <a:rPr lang="en-US" dirty="0" smtClean="0"/>
              <a:t>10/01/16 	Satellite Delivery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79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1537</TotalTime>
  <Words>301</Words>
  <Application>Microsoft Office PowerPoint</Application>
  <PresentationFormat>On-screen Show (4:3)</PresentationFormat>
  <Paragraphs>73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PowerPoint Presentation</vt:lpstr>
      <vt:lpstr>EagleSat-1 Continuing Embry-Riddle’s CubeSat Satellite Development Program</vt:lpstr>
      <vt:lpstr>Outline</vt:lpstr>
      <vt:lpstr>Background</vt:lpstr>
      <vt:lpstr>Background</vt:lpstr>
      <vt:lpstr>Subsystems</vt:lpstr>
      <vt:lpstr>PowerPoint Presentation</vt:lpstr>
      <vt:lpstr>PowerPoint Presentation</vt:lpstr>
      <vt:lpstr>Timeline</vt:lpstr>
      <vt:lpstr>Testing</vt:lpstr>
      <vt:lpstr>Launch/Operation</vt:lpstr>
      <vt:lpstr>Challenges</vt:lpstr>
      <vt:lpstr>Acknowledgements</vt:lpstr>
      <vt:lpstr>Thank you for your attention.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Clayton Jacobs</dc:creator>
  <cp:lastModifiedBy>Clayton Jacobs</cp:lastModifiedBy>
  <cp:revision>27</cp:revision>
  <dcterms:created xsi:type="dcterms:W3CDTF">2014-04-01T22:02:56Z</dcterms:created>
  <dcterms:modified xsi:type="dcterms:W3CDTF">2016-04-07T11:35:37Z</dcterms:modified>
</cp:coreProperties>
</file>